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75" r:id="rId4"/>
    <p:sldId id="276" r:id="rId5"/>
    <p:sldId id="277" r:id="rId6"/>
    <p:sldId id="278" r:id="rId7"/>
    <p:sldId id="280" r:id="rId8"/>
    <p:sldId id="279" r:id="rId9"/>
    <p:sldId id="281" r:id="rId10"/>
    <p:sldId id="282" r:id="rId11"/>
    <p:sldId id="283" r:id="rId12"/>
    <p:sldId id="284" r:id="rId13"/>
    <p:sldId id="286" r:id="rId14"/>
    <p:sldId id="287" r:id="rId15"/>
    <p:sldId id="289" r:id="rId16"/>
    <p:sldId id="288" r:id="rId17"/>
    <p:sldId id="290" r:id="rId18"/>
    <p:sldId id="259" r:id="rId19"/>
    <p:sldId id="260" r:id="rId20"/>
    <p:sldId id="258" r:id="rId21"/>
    <p:sldId id="261" r:id="rId22"/>
    <p:sldId id="262" r:id="rId23"/>
    <p:sldId id="263" r:id="rId24"/>
    <p:sldId id="264" r:id="rId25"/>
    <p:sldId id="268" r:id="rId26"/>
    <p:sldId id="269" r:id="rId27"/>
    <p:sldId id="265" r:id="rId28"/>
    <p:sldId id="266" r:id="rId29"/>
    <p:sldId id="270" r:id="rId30"/>
    <p:sldId id="271" r:id="rId31"/>
    <p:sldId id="272" r:id="rId32"/>
    <p:sldId id="291" r:id="rId33"/>
    <p:sldId id="29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52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733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26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2248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38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743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326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646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3726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160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784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1515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577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v=k_tReoqzN5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youtube.com/watch?v=EFJgk7aNp-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k_tReoqzN5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youtube.com/watch?v=IuY2kZQrins.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watch?v=lIue9EjNs8E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youtube.com/watch?v=98gNdqiLH8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youtube.com/watch?v=cLz3lsqfpMA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2047F50-2272-617C-5CDD-3D4ECC6C0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34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373F738-288A-0F6D-4B64-2988021DD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26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5B79AE-B1BD-0B0F-066E-C33D5BA00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AE4D355-579F-1AB7-8624-B71C14777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0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hlinkClick r:id="rId2"/>
            <a:extLst>
              <a:ext uri="{FF2B5EF4-FFF2-40B4-BE49-F238E27FC236}">
                <a16:creationId xmlns:a16="http://schemas.microsoft.com/office/drawing/2014/main" id="{DC4CCB2C-94D8-EB83-5E54-6AC092C51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621EDEE-875B-B2F7-AB86-21191C751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07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2BFA48E-36CA-EF1C-7BDF-A59B33447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65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hlinkClick r:id="rId2"/>
            <a:extLst>
              <a:ext uri="{FF2B5EF4-FFF2-40B4-BE49-F238E27FC236}">
                <a16:creationId xmlns:a16="http://schemas.microsoft.com/office/drawing/2014/main" id="{E105366C-472B-F7E6-85CC-95E9CD656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50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DE39184-0CFB-2733-BF0E-3C7A5F855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86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0FCB1CD-11EC-E8EB-F1DC-6F88775D0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7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F66AE59-3C0F-D853-AF2E-1D0BF6EA8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43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BE34991-0A5C-7DB7-2609-E619C6341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62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7EB0757-8CA2-B15A-8468-CFAB2AF5E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44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hlinkClick r:id="rId2"/>
            <a:extLst>
              <a:ext uri="{FF2B5EF4-FFF2-40B4-BE49-F238E27FC236}">
                <a16:creationId xmlns:a16="http://schemas.microsoft.com/office/drawing/2014/main" id="{7E8E4F3F-7E5F-4C27-C62D-DCD291E5A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57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hlinkClick r:id="rId2"/>
            <a:extLst>
              <a:ext uri="{FF2B5EF4-FFF2-40B4-BE49-F238E27FC236}">
                <a16:creationId xmlns:a16="http://schemas.microsoft.com/office/drawing/2014/main" id="{3EB30414-9CE2-48E1-BE73-50355DE336BE}"/>
              </a:ext>
            </a:extLst>
          </p:cNvPr>
          <p:cNvSpPr/>
          <p:nvPr/>
        </p:nvSpPr>
        <p:spPr>
          <a:xfrm>
            <a:off x="4920916" y="4295274"/>
            <a:ext cx="1672389" cy="854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777FEC6-756F-227B-81D7-CDE2BAB7F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5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hlinkClick r:id="rId2"/>
            <a:extLst>
              <a:ext uri="{FF2B5EF4-FFF2-40B4-BE49-F238E27FC236}">
                <a16:creationId xmlns:a16="http://schemas.microsoft.com/office/drawing/2014/main" id="{28F057DD-80CB-4DA2-9253-88F3333F1A1B}"/>
              </a:ext>
            </a:extLst>
          </p:cNvPr>
          <p:cNvSpPr/>
          <p:nvPr/>
        </p:nvSpPr>
        <p:spPr>
          <a:xfrm>
            <a:off x="4872789" y="4138863"/>
            <a:ext cx="1804737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3A7F678-1046-5C7B-2738-9C05A62F2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43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hlinkClick r:id="rId2"/>
            <a:extLst>
              <a:ext uri="{FF2B5EF4-FFF2-40B4-BE49-F238E27FC236}">
                <a16:creationId xmlns:a16="http://schemas.microsoft.com/office/drawing/2014/main" id="{1DD19B10-B358-453B-857C-507D76FC555A}"/>
              </a:ext>
            </a:extLst>
          </p:cNvPr>
          <p:cNvSpPr/>
          <p:nvPr/>
        </p:nvSpPr>
        <p:spPr>
          <a:xfrm>
            <a:off x="4884821" y="4006516"/>
            <a:ext cx="1768642" cy="661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DDF5E73-E7E0-3A4B-F9E2-453B2817D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05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E82521F-641E-790D-E234-35B5A14AE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59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A743931-0F7E-D1E1-E7D3-18782F413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06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2A4171F-6248-E027-38F9-ACA104CB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84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712523E-7DC3-E72F-17AB-D36F4BC2E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80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C7AE33A-A547-A2FD-5660-B689EE859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46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E37681-594F-8DF8-0A49-E5CE32D3D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2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E394CCE-BD33-30F3-8975-D3DB1C9FF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16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hlinkClick r:id="rId2"/>
            <a:extLst>
              <a:ext uri="{FF2B5EF4-FFF2-40B4-BE49-F238E27FC236}">
                <a16:creationId xmlns:a16="http://schemas.microsoft.com/office/drawing/2014/main" id="{49866099-3928-49EF-BDD3-F4F456E243A8}"/>
              </a:ext>
            </a:extLst>
          </p:cNvPr>
          <p:cNvSpPr/>
          <p:nvPr/>
        </p:nvSpPr>
        <p:spPr>
          <a:xfrm>
            <a:off x="907576" y="5807122"/>
            <a:ext cx="3418764" cy="293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1D5763E-285B-9C6F-D20A-303143042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54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5D854B1-8F62-270B-3947-FB5FEC2D4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91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D97FD1C-B9DF-D4AE-188F-FBF01F331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07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D22981F-6E16-A39B-EF7B-589367867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4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ED8F430-AEAA-F297-9F6C-CECF26D39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13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72BB858-2324-FA52-F124-5D5F6EA50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80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958E84B-242D-CCF1-1526-177D0725A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95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9563196-141F-7530-834D-65ED90055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74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44C8571-AF81-117E-82D3-670C93758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78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BF92527-E233-F644-552A-F28459270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6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52A5A00-E44D-D3E8-8382-99EF7FFB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20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</TotalTime>
  <Words>0</Words>
  <Application>Microsoft Office PowerPoint</Application>
  <PresentationFormat>화면 슬라이드 쇼(4:3)</PresentationFormat>
  <Paragraphs>0</Paragraphs>
  <Slides>33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aabbcc23</cp:lastModifiedBy>
  <cp:revision>14</cp:revision>
  <dcterms:created xsi:type="dcterms:W3CDTF">2022-12-16T08:24:33Z</dcterms:created>
  <dcterms:modified xsi:type="dcterms:W3CDTF">2023-09-21T06:29:05Z</dcterms:modified>
</cp:coreProperties>
</file>